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61" r:id="rId3"/>
    <p:sldId id="263" r:id="rId4"/>
    <p:sldId id="256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6"/>
    <p:restoredTop sz="94703"/>
  </p:normalViewPr>
  <p:slideViewPr>
    <p:cSldViewPr snapToGrid="0">
      <p:cViewPr varScale="1">
        <p:scale>
          <a:sx n="248" d="100"/>
          <a:sy n="248" d="100"/>
        </p:scale>
        <p:origin x="1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1/8/2024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21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3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8/1/24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23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17:1-4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Slide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8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his disciples, “Temptations to sin are sure to come, but woe to the one through whom they come!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would be better for him if a millstone were hung around his neck and he were cast into the sea than that he should cause one of these little ones to sin.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 attention to yourselves!  If your brother sins, rebuke him, and if he repents, forgive him,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if he sins against you seven times in the day, and turns to you seven times, saying, ‘I repent,’ you must forgive him.”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6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  Quiz   ....    True or False?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AA142-9ECF-428B-964F-35930682ABF4}"/>
              </a:ext>
            </a:extLst>
          </p:cNvPr>
          <p:cNvSpPr txBox="1"/>
          <p:nvPr/>
        </p:nvSpPr>
        <p:spPr>
          <a:xfrm>
            <a:off x="-6057" y="427438"/>
            <a:ext cx="673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Every single person in this world, is a sinner in need of a Saviour.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3F40E5-114B-231F-C162-E96E9BAF1763}"/>
              </a:ext>
            </a:extLst>
          </p:cNvPr>
          <p:cNvSpPr txBox="1"/>
          <p:nvPr/>
        </p:nvSpPr>
        <p:spPr>
          <a:xfrm>
            <a:off x="6547034" y="393337"/>
            <a:ext cx="129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B4831C-457C-5478-36EB-E3E1270F3DA8}"/>
              </a:ext>
            </a:extLst>
          </p:cNvPr>
          <p:cNvSpPr txBox="1"/>
          <p:nvPr/>
        </p:nvSpPr>
        <p:spPr>
          <a:xfrm>
            <a:off x="14491" y="1110906"/>
            <a:ext cx="742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To become a Christian, a person must: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sinning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restitution for all their previous wrong-doing</a:t>
            </a:r>
          </a:p>
          <a:p>
            <a:pPr marL="357188" lvl="1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then they will be good enough to be accepted by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7012D9-EA0A-C778-C306-08704545053F}"/>
              </a:ext>
            </a:extLst>
          </p:cNvPr>
          <p:cNvSpPr txBox="1"/>
          <p:nvPr/>
        </p:nvSpPr>
        <p:spPr>
          <a:xfrm>
            <a:off x="6078360" y="1745840"/>
            <a:ext cx="129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03A9A7-346B-B7AB-6791-D504F06731BD}"/>
              </a:ext>
            </a:extLst>
          </p:cNvPr>
          <p:cNvSpPr txBox="1"/>
          <p:nvPr/>
        </p:nvSpPr>
        <p:spPr>
          <a:xfrm>
            <a:off x="6078360" y="3279972"/>
            <a:ext cx="129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9DC9C1-5BBE-1AC6-56FC-2BF1349E7BF9}"/>
              </a:ext>
            </a:extLst>
          </p:cNvPr>
          <p:cNvSpPr txBox="1"/>
          <p:nvPr/>
        </p:nvSpPr>
        <p:spPr>
          <a:xfrm>
            <a:off x="14491" y="3992570"/>
            <a:ext cx="6532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“Repentance” is a one-off event.  </a:t>
            </a:r>
            <a:b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you become a Christian, you won’t need to repent again.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0A5EF9-4B33-64B8-583E-3F30DB19DBB1}"/>
              </a:ext>
            </a:extLst>
          </p:cNvPr>
          <p:cNvSpPr txBox="1"/>
          <p:nvPr/>
        </p:nvSpPr>
        <p:spPr>
          <a:xfrm>
            <a:off x="6274768" y="4180218"/>
            <a:ext cx="129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58A6D0-1818-A54E-3EDB-40204CFBA65E}"/>
              </a:ext>
            </a:extLst>
          </p:cNvPr>
          <p:cNvSpPr txBox="1"/>
          <p:nvPr/>
        </p:nvSpPr>
        <p:spPr>
          <a:xfrm>
            <a:off x="14491" y="4906970"/>
            <a:ext cx="673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 A Christian is set free from sin, so won’t sin anymore.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7FB38E-84F3-E007-6645-E613BBC9EF66}"/>
              </a:ext>
            </a:extLst>
          </p:cNvPr>
          <p:cNvSpPr txBox="1"/>
          <p:nvPr/>
        </p:nvSpPr>
        <p:spPr>
          <a:xfrm>
            <a:off x="5509343" y="4865064"/>
            <a:ext cx="129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806F00-9489-4FF9-29E2-A08C840EB728}"/>
              </a:ext>
            </a:extLst>
          </p:cNvPr>
          <p:cNvSpPr txBox="1"/>
          <p:nvPr/>
        </p:nvSpPr>
        <p:spPr>
          <a:xfrm>
            <a:off x="4217" y="2610558"/>
            <a:ext cx="742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become a Christian: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sinner repents;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submits to the Lord Jesus Christ; 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they confess their sin to Him, they are forgiven</a:t>
            </a:r>
          </a:p>
        </p:txBody>
      </p:sp>
    </p:spTree>
    <p:extLst>
      <p:ext uri="{BB962C8B-B14F-4D97-AF65-F5344CB8AC3E}">
        <p14:creationId xmlns:p14="http://schemas.microsoft.com/office/powerpoint/2010/main" val="131698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uiExpand="1" build="p"/>
      <p:bldP spid="2" grpId="0"/>
      <p:bldP spid="4" grpId="0" uiExpand="1" build="p"/>
      <p:bldP spid="7" grpId="0" uiExpand="1" build="p"/>
      <p:bldP spid="9" grpId="0"/>
      <p:bldP spid="10" grpId="0" uiExpand="1" build="p"/>
      <p:bldP spid="11" grpId="0"/>
      <p:bldP spid="12" grpId="0" uiExpand="1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– don’t stumble.    Repent;   Forgiven;   Don’t let it ‘slide’.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AA142-9ECF-428B-964F-35930682ABF4}"/>
              </a:ext>
            </a:extLst>
          </p:cNvPr>
          <p:cNvSpPr txBox="1"/>
          <p:nvPr/>
        </p:nvSpPr>
        <p:spPr>
          <a:xfrm>
            <a:off x="-6057" y="427438"/>
            <a:ext cx="311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Daily Battle against sin: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3F40E5-114B-231F-C162-E96E9BAF1763}"/>
              </a:ext>
            </a:extLst>
          </p:cNvPr>
          <p:cNvSpPr txBox="1"/>
          <p:nvPr/>
        </p:nvSpPr>
        <p:spPr>
          <a:xfrm>
            <a:off x="2807240" y="441456"/>
            <a:ext cx="5787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side of eternity, every Disciple of Jesus has this battle.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2EC323-245C-87E0-AA83-F9F06261A7F4}"/>
              </a:ext>
            </a:extLst>
          </p:cNvPr>
          <p:cNvSpPr txBox="1"/>
          <p:nvPr/>
        </p:nvSpPr>
        <p:spPr>
          <a:xfrm>
            <a:off x="1047963" y="1761432"/>
            <a:ext cx="7310063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a Holy Life is really important.  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make it easier.     Some make it harder (a cause of stumbling into sin).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F70A7E-3DF5-B574-5110-2F7DD446A354}"/>
              </a:ext>
            </a:extLst>
          </p:cNvPr>
          <p:cNvSpPr txBox="1"/>
          <p:nvPr/>
        </p:nvSpPr>
        <p:spPr>
          <a:xfrm>
            <a:off x="305483" y="739406"/>
            <a:ext cx="8838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within, transforming us to take on the nature of God =&gt; Godly living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Temptation:  The sinful (fleshly) nature within, urging me to do what “the flesh” wants.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128426" y="1385737"/>
            <a:ext cx="7916239" cy="345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4763">
              <a:lnSpc>
                <a:spcPct val="110000"/>
              </a:lnSpc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“Stumbling-blocks are sure to come, but woe to the one through whom they come!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7CAA5-526B-EE65-239E-C4F1EBD66FDC}"/>
              </a:ext>
            </a:extLst>
          </p:cNvPr>
          <p:cNvSpPr txBox="1"/>
          <p:nvPr/>
        </p:nvSpPr>
        <p:spPr>
          <a:xfrm>
            <a:off x="362077" y="2670606"/>
            <a:ext cx="872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stumbling-block is contrary to the Spirit:–   Appeals to “the flesh” and negates Scripture.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1AACE2-1EBC-92D9-CBCE-4D2DDE131157}"/>
              </a:ext>
            </a:extLst>
          </p:cNvPr>
          <p:cNvSpPr txBox="1"/>
          <p:nvPr/>
        </p:nvSpPr>
        <p:spPr>
          <a:xfrm>
            <a:off x="4217" y="2382246"/>
            <a:ext cx="4059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Guard that you don’t stumble yourself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D1F6C-29F3-1686-9EAE-D00E20EDBD33}"/>
              </a:ext>
            </a:extLst>
          </p:cNvPr>
          <p:cNvSpPr txBox="1"/>
          <p:nvPr/>
        </p:nvSpPr>
        <p:spPr>
          <a:xfrm>
            <a:off x="357027" y="3289075"/>
            <a:ext cx="8725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is so offensive to God, it cannot be overlooked.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“Godly Rebuke” is the best kind of love to ever give another Christian.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because ‘near &amp; dear’;  ‘love &amp; care’;   Love the Lord and concerned for the other.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C8D55-87E4-A75A-7164-943E749A9DEE}"/>
              </a:ext>
            </a:extLst>
          </p:cNvPr>
          <p:cNvSpPr txBox="1"/>
          <p:nvPr/>
        </p:nvSpPr>
        <p:spPr>
          <a:xfrm>
            <a:off x="4217" y="3008970"/>
            <a:ext cx="8441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 duty of care for our Brothers and sisters in Christ    (because we love them)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C146F5-2898-4CF8-F6D8-2F099B0470D6}"/>
              </a:ext>
            </a:extLst>
          </p:cNvPr>
          <p:cNvSpPr txBox="1"/>
          <p:nvPr/>
        </p:nvSpPr>
        <p:spPr>
          <a:xfrm>
            <a:off x="1505162" y="4170391"/>
            <a:ext cx="6236415" cy="345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4763">
              <a:lnSpc>
                <a:spcPct val="110000"/>
              </a:lnSpc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your brother sins, rebuke him, and if he repents, forgive him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061A81-03A3-BD27-10AA-C4B4552E5B33}"/>
              </a:ext>
            </a:extLst>
          </p:cNvPr>
          <p:cNvSpPr txBox="1"/>
          <p:nvPr/>
        </p:nvSpPr>
        <p:spPr>
          <a:xfrm>
            <a:off x="257774" y="4471894"/>
            <a:ext cx="8882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Rebuke in the hope of repentance;  Forgiveness follows repentance.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 that we always be ready and eager to forgive.  (the only reason for Godly rebuke)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B640B9-94F4-035D-8F44-DB50F42F1F2A}"/>
              </a:ext>
            </a:extLst>
          </p:cNvPr>
          <p:cNvSpPr txBox="1"/>
          <p:nvPr/>
        </p:nvSpPr>
        <p:spPr>
          <a:xfrm>
            <a:off x="4217" y="5040899"/>
            <a:ext cx="85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rebuke for repentance of sin.  Not because I am offended by something that is not sin.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C508C-CBA6-DF68-A22D-E7EC68E6D807}"/>
              </a:ext>
            </a:extLst>
          </p:cNvPr>
          <p:cNvSpPr txBox="1"/>
          <p:nvPr/>
        </p:nvSpPr>
        <p:spPr>
          <a:xfrm>
            <a:off x="254199" y="5332904"/>
            <a:ext cx="872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 to forgive again and again.  (That is what God does for us).</a:t>
            </a:r>
          </a:p>
        </p:txBody>
      </p:sp>
    </p:spTree>
    <p:extLst>
      <p:ext uri="{BB962C8B-B14F-4D97-AF65-F5344CB8AC3E}">
        <p14:creationId xmlns:p14="http://schemas.microsoft.com/office/powerpoint/2010/main" val="23084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uiExpand="1" build="p"/>
      <p:bldP spid="4" grpId="0" animBg="1"/>
      <p:bldP spid="5" grpId="0" uiExpand="1" build="p"/>
      <p:bldP spid="7" grpId="0"/>
      <p:bldP spid="9" grpId="0" uiExpand="1" build="p"/>
      <p:bldP spid="10" grpId="0"/>
      <p:bldP spid="11" grpId="0" animBg="1"/>
      <p:bldP spid="12" grpId="0" uiExpand="1" build="p"/>
      <p:bldP spid="14" grpId="0"/>
      <p:bldP spid="1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545</Words>
  <Application>Microsoft Macintosh PowerPoint</Application>
  <PresentationFormat>On-screen Show (16:10)</PresentationFormat>
  <Paragraphs>52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34</cp:revision>
  <cp:lastPrinted>2024-08-01T03:57:02Z</cp:lastPrinted>
  <dcterms:created xsi:type="dcterms:W3CDTF">2024-07-12T04:24:48Z</dcterms:created>
  <dcterms:modified xsi:type="dcterms:W3CDTF">2024-08-01T03:59:56Z</dcterms:modified>
</cp:coreProperties>
</file>